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30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19" autoAdjust="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r>
            <a:rPr lang="en-US" sz="1800" b="0" dirty="0"/>
            <a:t>To create and co-create learning success for Māori through culturally responsive teaching and learning practices in our approach​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 sz="3200"/>
        </a:p>
      </dgm:t>
    </dgm:pt>
    <dgm:pt modelId="{5B62599A-5C9B-48E7-896E-EA782AC60C8B}" type="sibTrans" cxnId="{C7AD8469-3C68-4AF9-AB82-79B0043AA120}">
      <dgm:prSet phldrT="01"/>
      <dgm:spPr/>
      <dgm:t>
        <a:bodyPr/>
        <a:lstStyle/>
        <a:p>
          <a:endParaRPr lang="en-US" sz="3200" dirty="0"/>
        </a:p>
      </dgm:t>
    </dgm:pt>
    <dgm:pt modelId="{6985B0BC-FE8C-4876-AD1A-DDCB4C6B154B}">
      <dgm:prSet custT="1"/>
      <dgm:spPr/>
      <dgm:t>
        <a:bodyPr/>
        <a:lstStyle/>
        <a:p>
          <a:r>
            <a:rPr lang="en-US" sz="1800" b="0" dirty="0" err="1"/>
            <a:t>To build cultural capability of Upskills team to execute this in language, tikanga, teaching knowledge and skills of Te Ao Māori​</a:t>
          </a:r>
          <a:endParaRPr lang="en-NZ" sz="1800" b="0" dirty="0" err="1"/>
        </a:p>
      </dgm:t>
    </dgm:pt>
    <dgm:pt modelId="{385B7809-1343-4A30-AE83-683D08EFF44C}" type="parTrans" cxnId="{EB46F428-CD26-47CD-AE30-BE39D081ED8F}">
      <dgm:prSet/>
      <dgm:spPr/>
      <dgm:t>
        <a:bodyPr/>
        <a:lstStyle/>
        <a:p>
          <a:endParaRPr lang="en-NZ" sz="3200"/>
        </a:p>
      </dgm:t>
    </dgm:pt>
    <dgm:pt modelId="{4284FF92-648A-433C-839B-E01E5C3016CA}" type="sibTrans" cxnId="{EB46F428-CD26-47CD-AE30-BE39D081ED8F}">
      <dgm:prSet/>
      <dgm:spPr/>
      <dgm:t>
        <a:bodyPr/>
        <a:lstStyle/>
        <a:p>
          <a:endParaRPr lang="en-NZ" sz="3200"/>
        </a:p>
      </dgm:t>
    </dgm:pt>
    <dgm:pt modelId="{60035AC2-62F6-456C-88AF-087C262D4196}">
      <dgm:prSet custT="1"/>
      <dgm:spPr/>
      <dgm:t>
        <a:bodyPr/>
        <a:lstStyle/>
        <a:p>
          <a:r>
            <a:rPr lang="en-US" sz="1800" b="0" dirty="0" err="1"/>
            <a:t>To continue to grow relationships with mana whenua and mataawaka for mutual benefit of both parties​</a:t>
          </a:r>
          <a:endParaRPr lang="en-NZ" sz="1800" b="0" dirty="0" err="1"/>
        </a:p>
      </dgm:t>
    </dgm:pt>
    <dgm:pt modelId="{B877141D-2AED-4AF8-A554-0C75B0E2DA16}" type="parTrans" cxnId="{B3A4386E-519B-4244-A66D-CF0E7C1876F0}">
      <dgm:prSet/>
      <dgm:spPr/>
      <dgm:t>
        <a:bodyPr/>
        <a:lstStyle/>
        <a:p>
          <a:endParaRPr lang="en-NZ" sz="3200"/>
        </a:p>
      </dgm:t>
    </dgm:pt>
    <dgm:pt modelId="{1FBA86AD-8626-47AD-8613-86225A5FBB28}" type="sibTrans" cxnId="{B3A4386E-519B-4244-A66D-CF0E7C1876F0}">
      <dgm:prSet/>
      <dgm:spPr/>
      <dgm:t>
        <a:bodyPr/>
        <a:lstStyle/>
        <a:p>
          <a:endParaRPr lang="en-NZ" sz="3200"/>
        </a:p>
      </dgm:t>
    </dgm:pt>
    <dgm:pt modelId="{55F9F7F9-EAA5-4DF4-823E-2F3CB639B3F3}">
      <dgm:prSet custT="1"/>
      <dgm:spPr/>
      <dgm:t>
        <a:bodyPr/>
        <a:lstStyle/>
        <a:p>
          <a:r>
            <a:rPr lang="en-US" sz="1800" b="0" dirty="0" err="1"/>
            <a:t> To increase and encourage use of Te Reo Māori throughout Upskills​</a:t>
          </a:r>
          <a:endParaRPr lang="en-NZ" sz="1800" b="0" dirty="0" err="1"/>
        </a:p>
      </dgm:t>
    </dgm:pt>
    <dgm:pt modelId="{198FB5BC-276A-48F6-A4C8-64F2028BBEC0}" type="parTrans" cxnId="{B402382F-706F-4EA5-8AA8-A5091CB6B05B}">
      <dgm:prSet/>
      <dgm:spPr/>
      <dgm:t>
        <a:bodyPr/>
        <a:lstStyle/>
        <a:p>
          <a:endParaRPr lang="en-NZ" sz="3200"/>
        </a:p>
      </dgm:t>
    </dgm:pt>
    <dgm:pt modelId="{F9988065-6417-4BD7-9D68-6AC07AC084B7}" type="sibTrans" cxnId="{B402382F-706F-4EA5-8AA8-A5091CB6B05B}">
      <dgm:prSet/>
      <dgm:spPr/>
      <dgm:t>
        <a:bodyPr/>
        <a:lstStyle/>
        <a:p>
          <a:endParaRPr lang="en-NZ" sz="3200"/>
        </a:p>
      </dgm:t>
    </dgm:pt>
    <dgm:pt modelId="{235753EF-5044-4C8A-9073-696DC800530F}">
      <dgm:prSet custT="1"/>
      <dgm:spPr/>
      <dgm:t>
        <a:bodyPr/>
        <a:lstStyle/>
        <a:p>
          <a:r>
            <a:rPr lang="en-US" sz="1800" b="0" dirty="0" err="1"/>
            <a:t>To showcase and amplify narratives of Māori success in learning​</a:t>
          </a:r>
          <a:endParaRPr lang="en-NZ" sz="1800" b="0" dirty="0" err="1"/>
        </a:p>
      </dgm:t>
    </dgm:pt>
    <dgm:pt modelId="{52D254EA-6E33-4CDD-8C30-C599FA126A96}" type="parTrans" cxnId="{9061E2F6-BA96-46BA-AF9F-F31FEBC0C939}">
      <dgm:prSet/>
      <dgm:spPr/>
      <dgm:t>
        <a:bodyPr/>
        <a:lstStyle/>
        <a:p>
          <a:endParaRPr lang="en-NZ" sz="3200"/>
        </a:p>
      </dgm:t>
    </dgm:pt>
    <dgm:pt modelId="{F9818062-F65E-4E85-A6BA-AC3DB55AB5AE}" type="sibTrans" cxnId="{9061E2F6-BA96-46BA-AF9F-F31FEBC0C939}">
      <dgm:prSet/>
      <dgm:spPr/>
      <dgm:t>
        <a:bodyPr/>
        <a:lstStyle/>
        <a:p>
          <a:endParaRPr lang="en-NZ" sz="3200"/>
        </a:p>
      </dgm:t>
    </dgm:pt>
    <dgm:pt modelId="{10FF6969-6603-4689-A32E-B7514F2997CD}">
      <dgm:prSet custT="1"/>
      <dgm:spPr/>
      <dgm:t>
        <a:bodyPr/>
        <a:lstStyle/>
        <a:p>
          <a:r>
            <a:rPr lang="en-US" sz="1800" b="0" dirty="0" err="1"/>
            <a:t>To attract and retain kaimahi Māori within our organisation​</a:t>
          </a:r>
          <a:endParaRPr lang="en-NZ" sz="1800" b="0" dirty="0" err="1"/>
        </a:p>
      </dgm:t>
    </dgm:pt>
    <dgm:pt modelId="{37DA697F-C4E1-47F4-8A2A-FFC2ACF7D05E}" type="parTrans" cxnId="{132D9719-3191-4BC1-A557-8B51590A5E9A}">
      <dgm:prSet/>
      <dgm:spPr/>
      <dgm:t>
        <a:bodyPr/>
        <a:lstStyle/>
        <a:p>
          <a:endParaRPr lang="en-NZ" sz="3200"/>
        </a:p>
      </dgm:t>
    </dgm:pt>
    <dgm:pt modelId="{12481B15-CBBC-4A3E-A8FB-646DDC1B9E18}" type="sibTrans" cxnId="{132D9719-3191-4BC1-A557-8B51590A5E9A}">
      <dgm:prSet/>
      <dgm:spPr/>
      <dgm:t>
        <a:bodyPr/>
        <a:lstStyle/>
        <a:p>
          <a:endParaRPr lang="en-NZ" sz="3200"/>
        </a:p>
      </dgm:t>
    </dgm:pt>
    <dgm:pt modelId="{E3CF9C47-3E73-43E9-A15E-0EE7240E11E0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DF32B490-E354-4BA4-9BE7-3377835D5D64}" type="pres">
      <dgm:prSet presAssocID="{40FC4FFE-8987-4A26-B7F4-8A516F18ADA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EAE5A59-64DE-4403-BF09-EBC3431A78FA}" type="pres">
      <dgm:prSet presAssocID="{5B62599A-5C9B-48E7-896E-EA782AC60C8B}" presName="spacer" presStyleCnt="0"/>
      <dgm:spPr/>
    </dgm:pt>
    <dgm:pt modelId="{3CCC4AD7-B76E-4A62-BF01-BB4A91E4629B}" type="pres">
      <dgm:prSet presAssocID="{6985B0BC-FE8C-4876-AD1A-DDCB4C6B154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0476594-1FE2-4077-977E-B84F09317D55}" type="pres">
      <dgm:prSet presAssocID="{4284FF92-648A-433C-839B-E01E5C3016CA}" presName="spacer" presStyleCnt="0"/>
      <dgm:spPr/>
    </dgm:pt>
    <dgm:pt modelId="{6AA5D401-F158-4D63-BD31-D2137C6296ED}" type="pres">
      <dgm:prSet presAssocID="{60035AC2-62F6-456C-88AF-087C262D419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533085A-F34F-4260-AF1C-8B47D7FB2AC2}" type="pres">
      <dgm:prSet presAssocID="{1FBA86AD-8626-47AD-8613-86225A5FBB28}" presName="spacer" presStyleCnt="0"/>
      <dgm:spPr/>
    </dgm:pt>
    <dgm:pt modelId="{5434C339-9466-41A3-845F-B8C2D73D12E0}" type="pres">
      <dgm:prSet presAssocID="{55F9F7F9-EAA5-4DF4-823E-2F3CB639B3F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8DAFBD5-784F-44B7-A7CC-4D37E3C028AE}" type="pres">
      <dgm:prSet presAssocID="{F9988065-6417-4BD7-9D68-6AC07AC084B7}" presName="spacer" presStyleCnt="0"/>
      <dgm:spPr/>
    </dgm:pt>
    <dgm:pt modelId="{4FA921D3-04C5-4360-AFF0-5A2100418EFB}" type="pres">
      <dgm:prSet presAssocID="{235753EF-5044-4C8A-9073-696DC800530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1CCD6CB-FA44-412C-B245-B2603BD4691C}" type="pres">
      <dgm:prSet presAssocID="{F9818062-F65E-4E85-A6BA-AC3DB55AB5AE}" presName="spacer" presStyleCnt="0"/>
      <dgm:spPr/>
    </dgm:pt>
    <dgm:pt modelId="{3491DA46-5E70-459E-A017-91C82B6E174E}" type="pres">
      <dgm:prSet presAssocID="{10FF6969-6603-4689-A32E-B7514F2997C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8995709-F462-4480-9FD1-CB4EB782C4FA}" type="presOf" srcId="{10FF6969-6603-4689-A32E-B7514F2997CD}" destId="{3491DA46-5E70-459E-A017-91C82B6E174E}" srcOrd="0" destOrd="0" presId="urn:microsoft.com/office/officeart/2005/8/layout/vList2"/>
    <dgm:cxn modelId="{761BA50B-04FE-40DC-B425-A16926B12E68}" type="presOf" srcId="{01A66772-F185-4D58-B8BB-E9370D7A7A2B}" destId="{E3CF9C47-3E73-43E9-A15E-0EE7240E11E0}" srcOrd="0" destOrd="0" presId="urn:microsoft.com/office/officeart/2005/8/layout/vList2"/>
    <dgm:cxn modelId="{132D9719-3191-4BC1-A557-8B51590A5E9A}" srcId="{01A66772-F185-4D58-B8BB-E9370D7A7A2B}" destId="{10FF6969-6603-4689-A32E-B7514F2997CD}" srcOrd="5" destOrd="0" parTransId="{37DA697F-C4E1-47F4-8A2A-FFC2ACF7D05E}" sibTransId="{12481B15-CBBC-4A3E-A8FB-646DDC1B9E18}"/>
    <dgm:cxn modelId="{EB46F428-CD26-47CD-AE30-BE39D081ED8F}" srcId="{01A66772-F185-4D58-B8BB-E9370D7A7A2B}" destId="{6985B0BC-FE8C-4876-AD1A-DDCB4C6B154B}" srcOrd="1" destOrd="0" parTransId="{385B7809-1343-4A30-AE83-683D08EFF44C}" sibTransId="{4284FF92-648A-433C-839B-E01E5C3016CA}"/>
    <dgm:cxn modelId="{B402382F-706F-4EA5-8AA8-A5091CB6B05B}" srcId="{01A66772-F185-4D58-B8BB-E9370D7A7A2B}" destId="{55F9F7F9-EAA5-4DF4-823E-2F3CB639B3F3}" srcOrd="3" destOrd="0" parTransId="{198FB5BC-276A-48F6-A4C8-64F2028BBEC0}" sibTransId="{F9988065-6417-4BD7-9D68-6AC07AC084B7}"/>
    <dgm:cxn modelId="{EDE4B539-4DE7-42CA-A46B-63509C029ED1}" type="presOf" srcId="{40FC4FFE-8987-4A26-B7F4-8A516F18ADAE}" destId="{DF32B490-E354-4BA4-9BE7-3377835D5D64}" srcOrd="0" destOrd="0" presId="urn:microsoft.com/office/officeart/2005/8/layout/vList2"/>
    <dgm:cxn modelId="{C75F8F54-2072-4286-8A65-CE12AF5CA02A}" type="presOf" srcId="{6985B0BC-FE8C-4876-AD1A-DDCB4C6B154B}" destId="{3CCC4AD7-B76E-4A62-BF01-BB4A91E4629B}" srcOrd="0" destOrd="0" presId="urn:microsoft.com/office/officeart/2005/8/layout/vList2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B3A4386E-519B-4244-A66D-CF0E7C1876F0}" srcId="{01A66772-F185-4D58-B8BB-E9370D7A7A2B}" destId="{60035AC2-62F6-456C-88AF-087C262D4196}" srcOrd="2" destOrd="0" parTransId="{B877141D-2AED-4AF8-A554-0C75B0E2DA16}" sibTransId="{1FBA86AD-8626-47AD-8613-86225A5FBB28}"/>
    <dgm:cxn modelId="{316C4D78-A789-439A-AE49-0DB2687E8A6C}" type="presOf" srcId="{235753EF-5044-4C8A-9073-696DC800530F}" destId="{4FA921D3-04C5-4360-AFF0-5A2100418EFB}" srcOrd="0" destOrd="0" presId="urn:microsoft.com/office/officeart/2005/8/layout/vList2"/>
    <dgm:cxn modelId="{5B759486-F3A1-4D9F-9EBD-2842F3A669B3}" type="presOf" srcId="{55F9F7F9-EAA5-4DF4-823E-2F3CB639B3F3}" destId="{5434C339-9466-41A3-845F-B8C2D73D12E0}" srcOrd="0" destOrd="0" presId="urn:microsoft.com/office/officeart/2005/8/layout/vList2"/>
    <dgm:cxn modelId="{7B78A8BA-A420-4352-8992-CED73CCAEAF2}" type="presOf" srcId="{60035AC2-62F6-456C-88AF-087C262D4196}" destId="{6AA5D401-F158-4D63-BD31-D2137C6296ED}" srcOrd="0" destOrd="0" presId="urn:microsoft.com/office/officeart/2005/8/layout/vList2"/>
    <dgm:cxn modelId="{9061E2F6-BA96-46BA-AF9F-F31FEBC0C939}" srcId="{01A66772-F185-4D58-B8BB-E9370D7A7A2B}" destId="{235753EF-5044-4C8A-9073-696DC800530F}" srcOrd="4" destOrd="0" parTransId="{52D254EA-6E33-4CDD-8C30-C599FA126A96}" sibTransId="{F9818062-F65E-4E85-A6BA-AC3DB55AB5AE}"/>
    <dgm:cxn modelId="{C047AABE-F785-4EF6-AF1D-8FE994572E3A}" type="presParOf" srcId="{E3CF9C47-3E73-43E9-A15E-0EE7240E11E0}" destId="{DF32B490-E354-4BA4-9BE7-3377835D5D64}" srcOrd="0" destOrd="0" presId="urn:microsoft.com/office/officeart/2005/8/layout/vList2"/>
    <dgm:cxn modelId="{C4DF37B3-DF55-421E-9508-346DBAD56524}" type="presParOf" srcId="{E3CF9C47-3E73-43E9-A15E-0EE7240E11E0}" destId="{7EAE5A59-64DE-4403-BF09-EBC3431A78FA}" srcOrd="1" destOrd="0" presId="urn:microsoft.com/office/officeart/2005/8/layout/vList2"/>
    <dgm:cxn modelId="{28E77115-A353-4747-85C0-77980478D59B}" type="presParOf" srcId="{E3CF9C47-3E73-43E9-A15E-0EE7240E11E0}" destId="{3CCC4AD7-B76E-4A62-BF01-BB4A91E4629B}" srcOrd="2" destOrd="0" presId="urn:microsoft.com/office/officeart/2005/8/layout/vList2"/>
    <dgm:cxn modelId="{F2D689CF-F82E-4ED1-B718-37FC253F2F5F}" type="presParOf" srcId="{E3CF9C47-3E73-43E9-A15E-0EE7240E11E0}" destId="{60476594-1FE2-4077-977E-B84F09317D55}" srcOrd="3" destOrd="0" presId="urn:microsoft.com/office/officeart/2005/8/layout/vList2"/>
    <dgm:cxn modelId="{F9D398C6-E4E9-4FB9-A0C1-7E71EDBAF1B8}" type="presParOf" srcId="{E3CF9C47-3E73-43E9-A15E-0EE7240E11E0}" destId="{6AA5D401-F158-4D63-BD31-D2137C6296ED}" srcOrd="4" destOrd="0" presId="urn:microsoft.com/office/officeart/2005/8/layout/vList2"/>
    <dgm:cxn modelId="{06254F88-BBA2-47B2-B8A3-94F1AEE16E39}" type="presParOf" srcId="{E3CF9C47-3E73-43E9-A15E-0EE7240E11E0}" destId="{C533085A-F34F-4260-AF1C-8B47D7FB2AC2}" srcOrd="5" destOrd="0" presId="urn:microsoft.com/office/officeart/2005/8/layout/vList2"/>
    <dgm:cxn modelId="{FCBA8EE4-E9E9-44E4-89C8-0D3BE160B744}" type="presParOf" srcId="{E3CF9C47-3E73-43E9-A15E-0EE7240E11E0}" destId="{5434C339-9466-41A3-845F-B8C2D73D12E0}" srcOrd="6" destOrd="0" presId="urn:microsoft.com/office/officeart/2005/8/layout/vList2"/>
    <dgm:cxn modelId="{6A1E1E38-E1BA-42F8-8FC5-E7FBAEAB9905}" type="presParOf" srcId="{E3CF9C47-3E73-43E9-A15E-0EE7240E11E0}" destId="{F8DAFBD5-784F-44B7-A7CC-4D37E3C028AE}" srcOrd="7" destOrd="0" presId="urn:microsoft.com/office/officeart/2005/8/layout/vList2"/>
    <dgm:cxn modelId="{FC07AC28-5A2D-4BCF-9513-4441BD8A800A}" type="presParOf" srcId="{E3CF9C47-3E73-43E9-A15E-0EE7240E11E0}" destId="{4FA921D3-04C5-4360-AFF0-5A2100418EFB}" srcOrd="8" destOrd="0" presId="urn:microsoft.com/office/officeart/2005/8/layout/vList2"/>
    <dgm:cxn modelId="{F252958D-34C4-4610-A363-15BF98A39A67}" type="presParOf" srcId="{E3CF9C47-3E73-43E9-A15E-0EE7240E11E0}" destId="{C1CCD6CB-FA44-412C-B245-B2603BD4691C}" srcOrd="9" destOrd="0" presId="urn:microsoft.com/office/officeart/2005/8/layout/vList2"/>
    <dgm:cxn modelId="{5C87BC20-3748-44AC-BAE8-DDAADD06128B}" type="presParOf" srcId="{E3CF9C47-3E73-43E9-A15E-0EE7240E11E0}" destId="{3491DA46-5E70-459E-A017-91C82B6E174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2B490-E354-4BA4-9BE7-3377835D5D64}">
      <dsp:nvSpPr>
        <dsp:cNvPr id="0" name=""/>
        <dsp:cNvSpPr/>
      </dsp:nvSpPr>
      <dsp:spPr>
        <a:xfrm>
          <a:off x="0" y="4633"/>
          <a:ext cx="10726058" cy="692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To create and co-create learning success for Māori through culturally responsive teaching and learning practices in our approach​</a:t>
          </a:r>
        </a:p>
      </dsp:txBody>
      <dsp:txXfrm>
        <a:off x="33812" y="38445"/>
        <a:ext cx="10658434" cy="625016"/>
      </dsp:txXfrm>
    </dsp:sp>
    <dsp:sp modelId="{3CCC4AD7-B76E-4A62-BF01-BB4A91E4629B}">
      <dsp:nvSpPr>
        <dsp:cNvPr id="0" name=""/>
        <dsp:cNvSpPr/>
      </dsp:nvSpPr>
      <dsp:spPr>
        <a:xfrm>
          <a:off x="0" y="803833"/>
          <a:ext cx="10726058" cy="692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/>
            <a:t>To build cultural capability of Upskills team to execute this in language, tikanga, teaching knowledge and skills of Te Ao Māori​</a:t>
          </a:r>
          <a:endParaRPr lang="en-NZ" sz="1800" b="0" kern="1200" dirty="0" err="1"/>
        </a:p>
      </dsp:txBody>
      <dsp:txXfrm>
        <a:off x="33812" y="837645"/>
        <a:ext cx="10658434" cy="625016"/>
      </dsp:txXfrm>
    </dsp:sp>
    <dsp:sp modelId="{6AA5D401-F158-4D63-BD31-D2137C6296ED}">
      <dsp:nvSpPr>
        <dsp:cNvPr id="0" name=""/>
        <dsp:cNvSpPr/>
      </dsp:nvSpPr>
      <dsp:spPr>
        <a:xfrm>
          <a:off x="0" y="1603033"/>
          <a:ext cx="10726058" cy="692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/>
            <a:t>To continue to grow relationships with mana whenua and mataawaka for mutual benefit of both parties​</a:t>
          </a:r>
          <a:endParaRPr lang="en-NZ" sz="1800" b="0" kern="1200" dirty="0" err="1"/>
        </a:p>
      </dsp:txBody>
      <dsp:txXfrm>
        <a:off x="33812" y="1636845"/>
        <a:ext cx="10658434" cy="625016"/>
      </dsp:txXfrm>
    </dsp:sp>
    <dsp:sp modelId="{5434C339-9466-41A3-845F-B8C2D73D12E0}">
      <dsp:nvSpPr>
        <dsp:cNvPr id="0" name=""/>
        <dsp:cNvSpPr/>
      </dsp:nvSpPr>
      <dsp:spPr>
        <a:xfrm>
          <a:off x="0" y="2402233"/>
          <a:ext cx="10726058" cy="692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/>
            <a:t> To increase and encourage use of Te Reo Māori throughout Upskills​</a:t>
          </a:r>
          <a:endParaRPr lang="en-NZ" sz="1800" b="0" kern="1200" dirty="0" err="1"/>
        </a:p>
      </dsp:txBody>
      <dsp:txXfrm>
        <a:off x="33812" y="2436045"/>
        <a:ext cx="10658434" cy="625016"/>
      </dsp:txXfrm>
    </dsp:sp>
    <dsp:sp modelId="{4FA921D3-04C5-4360-AFF0-5A2100418EFB}">
      <dsp:nvSpPr>
        <dsp:cNvPr id="0" name=""/>
        <dsp:cNvSpPr/>
      </dsp:nvSpPr>
      <dsp:spPr>
        <a:xfrm>
          <a:off x="0" y="3201433"/>
          <a:ext cx="10726058" cy="692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/>
            <a:t>To showcase and amplify narratives of Māori success in learning​</a:t>
          </a:r>
          <a:endParaRPr lang="en-NZ" sz="1800" b="0" kern="1200" dirty="0" err="1"/>
        </a:p>
      </dsp:txBody>
      <dsp:txXfrm>
        <a:off x="33812" y="3235245"/>
        <a:ext cx="10658434" cy="625016"/>
      </dsp:txXfrm>
    </dsp:sp>
    <dsp:sp modelId="{3491DA46-5E70-459E-A017-91C82B6E174E}">
      <dsp:nvSpPr>
        <dsp:cNvPr id="0" name=""/>
        <dsp:cNvSpPr/>
      </dsp:nvSpPr>
      <dsp:spPr>
        <a:xfrm>
          <a:off x="0" y="4000633"/>
          <a:ext cx="10726058" cy="692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/>
            <a:t>To attract and retain kaimahi Māori within our organisation​</a:t>
          </a:r>
          <a:endParaRPr lang="en-NZ" sz="1800" b="0" kern="1200" dirty="0" err="1"/>
        </a:p>
      </dsp:txBody>
      <dsp:txXfrm>
        <a:off x="33812" y="4034445"/>
        <a:ext cx="10658434" cy="625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7/26/23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9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7/26/23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7/26/23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7/26/23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7/26/23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7/26/23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107E6-6B04-6C08-29B4-ED15D09892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t="16049" b="89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D4D1E-BA60-4A23-8EBC-1159C82F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209855"/>
            <a:ext cx="10144260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highlight>
                  <a:srgbClr val="808000"/>
                </a:highlight>
              </a:rPr>
              <a:t>high level Strategic Māori outcomes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65AA958D-239A-4E9F-9880-A6024BBB0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808025"/>
              </p:ext>
            </p:extLst>
          </p:nvPr>
        </p:nvGraphicFramePr>
        <p:xfrm>
          <a:off x="965199" y="1691874"/>
          <a:ext cx="10726058" cy="469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22675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f9b1b2f-93dd-49b1-b66e-05d28ee3a1a6" xsi:nil="true"/>
    <lcf76f155ced4ddcb4097134ff3c332f xmlns="0f9b1b2f-93dd-49b1-b66e-05d28ee3a1a6">
      <Terms xmlns="http://schemas.microsoft.com/office/infopath/2007/PartnerControls"/>
    </lcf76f155ced4ddcb4097134ff3c332f>
    <TaxCatchAll xmlns="e5588248-4ac5-48a6-97c6-b87942c7dfa4" xsi:nil="true"/>
    <SharedWithUsers xmlns="e5588248-4ac5-48a6-97c6-b87942c7dfa4">
      <UserInfo>
        <DisplayName>Trish Lowe</DisplayName>
        <AccountId>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B7DD38E8461843B7A40645936953DF" ma:contentTypeVersion="17" ma:contentTypeDescription="Create a new document." ma:contentTypeScope="" ma:versionID="cb8cd6518fba347b868f3b225f63e3d7">
  <xsd:schema xmlns:xsd="http://www.w3.org/2001/XMLSchema" xmlns:xs="http://www.w3.org/2001/XMLSchema" xmlns:p="http://schemas.microsoft.com/office/2006/metadata/properties" xmlns:ns2="e5588248-4ac5-48a6-97c6-b87942c7dfa4" xmlns:ns3="0f9b1b2f-93dd-49b1-b66e-05d28ee3a1a6" targetNamespace="http://schemas.microsoft.com/office/2006/metadata/properties" ma:root="true" ma:fieldsID="3e915be8053da008e62bd144cac63ba8" ns2:_="" ns3:_="">
    <xsd:import namespace="e5588248-4ac5-48a6-97c6-b87942c7dfa4"/>
    <xsd:import namespace="0f9b1b2f-93dd-49b1-b66e-05d28ee3a1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88248-4ac5-48a6-97c6-b87942c7df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2d183e3-7b14-4c87-a6b6-0f4e62d8d49c}" ma:internalName="TaxCatchAll" ma:showField="CatchAllData" ma:web="e5588248-4ac5-48a6-97c6-b87942c7d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b1b2f-93dd-49b1-b66e-05d28ee3a1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947e9f0-36c7-4ff3-893b-8308dad35d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0f9b1b2f-93dd-49b1-b66e-05d28ee3a1a6"/>
    <ds:schemaRef ds:uri="e5588248-4ac5-48a6-97c6-b87942c7dfa4"/>
  </ds:schemaRefs>
</ds:datastoreItem>
</file>

<file path=customXml/itemProps3.xml><?xml version="1.0" encoding="utf-8"?>
<ds:datastoreItem xmlns:ds="http://schemas.openxmlformats.org/officeDocument/2006/customXml" ds:itemID="{B26D67CA-0C5A-41B0-81C8-082FEFAB46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588248-4ac5-48a6-97c6-b87942c7dfa4"/>
    <ds:schemaRef ds:uri="0f9b1b2f-93dd-49b1-b66e-05d28ee3a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{FD51D926-D986-47FC-AEBC-4666900FC370}tf56535239_win32</Template>
  <TotalTime>132</TotalTime>
  <Words>94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Franklin Gothic Book</vt:lpstr>
      <vt:lpstr>Franklin Gothic Demi</vt:lpstr>
      <vt:lpstr>Wingdings 2</vt:lpstr>
      <vt:lpstr>DividendVTI</vt:lpstr>
      <vt:lpstr>high level Strategic Māori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Upskills Māori strategic direction</dc:title>
  <dc:creator>Merepaea Dunn</dc:creator>
  <cp:lastModifiedBy>Sarah Balfour</cp:lastModifiedBy>
  <cp:revision>3</cp:revision>
  <dcterms:created xsi:type="dcterms:W3CDTF">2023-07-23T22:56:25Z</dcterms:created>
  <dcterms:modified xsi:type="dcterms:W3CDTF">2023-07-26T02:04:07Z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0x01010096B7DD38E8461843B7A40645936953DF</vt:lpwstr>
  </property>
  <property fmtid="{D5CDD505-2E9C-101B-9397-08002B2CF9AE}" pid="3" name="MediaServiceImageTags">
    <vt:lpwstr/>
  </property>
</Properties>
</file>